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17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4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7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7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56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2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5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55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37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0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95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26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69FB-DA4C-4810-B87B-E3CA77954F24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8464-957E-46FC-B8F8-36DBECB05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0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3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15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AAAAA</dc:creator>
  <cp:lastModifiedBy>AAAAA</cp:lastModifiedBy>
  <cp:revision>5</cp:revision>
  <dcterms:created xsi:type="dcterms:W3CDTF">2019-10-10T02:56:05Z</dcterms:created>
  <dcterms:modified xsi:type="dcterms:W3CDTF">2019-10-10T11:13:41Z</dcterms:modified>
</cp:coreProperties>
</file>