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6" y="17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869FB-DA4C-4810-B87B-E3CA77954F24}" type="datetimeFigureOut">
              <a:rPr kumimoji="1" lang="ja-JP" altLang="en-US" smtClean="0"/>
              <a:t>2019/10/10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8464-957E-46FC-B8F8-36DBECB056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4463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869FB-DA4C-4810-B87B-E3CA77954F24}" type="datetimeFigureOut">
              <a:rPr kumimoji="1" lang="ja-JP" altLang="en-US" smtClean="0"/>
              <a:t>2019/10/10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8464-957E-46FC-B8F8-36DBECB056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8675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869FB-DA4C-4810-B87B-E3CA77954F24}" type="datetimeFigureOut">
              <a:rPr kumimoji="1" lang="ja-JP" altLang="en-US" smtClean="0"/>
              <a:t>2019/10/10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8464-957E-46FC-B8F8-36DBECB056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7378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869FB-DA4C-4810-B87B-E3CA77954F24}" type="datetimeFigureOut">
              <a:rPr kumimoji="1" lang="ja-JP" altLang="en-US" smtClean="0"/>
              <a:t>2019/10/10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8464-957E-46FC-B8F8-36DBECB056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6566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869FB-DA4C-4810-B87B-E3CA77954F24}" type="datetimeFigureOut">
              <a:rPr kumimoji="1" lang="ja-JP" altLang="en-US" smtClean="0"/>
              <a:t>2019/10/10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8464-957E-46FC-B8F8-36DBECB056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1624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869FB-DA4C-4810-B87B-E3CA77954F24}" type="datetimeFigureOut">
              <a:rPr kumimoji="1" lang="ja-JP" altLang="en-US" smtClean="0"/>
              <a:t>2019/10/10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8464-957E-46FC-B8F8-36DBECB056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356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869FB-DA4C-4810-B87B-E3CA77954F24}" type="datetimeFigureOut">
              <a:rPr kumimoji="1" lang="ja-JP" altLang="en-US" smtClean="0"/>
              <a:t>2019/10/10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8464-957E-46FC-B8F8-36DBECB056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4558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869FB-DA4C-4810-B87B-E3CA77954F24}" type="datetimeFigureOut">
              <a:rPr kumimoji="1" lang="ja-JP" altLang="en-US" smtClean="0"/>
              <a:t>2019/10/10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8464-957E-46FC-B8F8-36DBECB056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2373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869FB-DA4C-4810-B87B-E3CA77954F24}" type="datetimeFigureOut">
              <a:rPr kumimoji="1" lang="ja-JP" altLang="en-US" smtClean="0"/>
              <a:t>2019/10/10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8464-957E-46FC-B8F8-36DBECB056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2904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869FB-DA4C-4810-B87B-E3CA77954F24}" type="datetimeFigureOut">
              <a:rPr kumimoji="1" lang="ja-JP" altLang="en-US" smtClean="0"/>
              <a:t>2019/10/10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8464-957E-46FC-B8F8-36DBECB056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7953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869FB-DA4C-4810-B87B-E3CA77954F24}" type="datetimeFigureOut">
              <a:rPr kumimoji="1" lang="ja-JP" altLang="en-US" smtClean="0"/>
              <a:t>2019/10/10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8464-957E-46FC-B8F8-36DBECB056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3265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7869FB-DA4C-4810-B87B-E3CA77954F24}" type="datetimeFigureOut">
              <a:rPr kumimoji="1" lang="ja-JP" altLang="en-US" smtClean="0"/>
              <a:t>2019/10/10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2E8464-957E-46FC-B8F8-36DBECB056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601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988840"/>
            <a:ext cx="8229600" cy="3781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511563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497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AAAAA</dc:creator>
  <cp:lastModifiedBy>AAAAA</cp:lastModifiedBy>
  <cp:revision>5</cp:revision>
  <dcterms:created xsi:type="dcterms:W3CDTF">2019-10-10T02:56:05Z</dcterms:created>
  <dcterms:modified xsi:type="dcterms:W3CDTF">2019-10-10T11:13:41Z</dcterms:modified>
</cp:coreProperties>
</file>